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2" r:id="rId5"/>
    <p:sldId id="263" r:id="rId6"/>
    <p:sldId id="274" r:id="rId7"/>
    <p:sldId id="273" r:id="rId8"/>
    <p:sldId id="275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3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1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0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1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8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1053" y="5281548"/>
            <a:ext cx="10269894" cy="932640"/>
          </a:xfrm>
        </p:spPr>
        <p:txBody>
          <a:bodyPr>
            <a:no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IT’S MADE BY KIM MOVIE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87" y="2336643"/>
            <a:ext cx="2505425" cy="225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12" y="3922777"/>
            <a:ext cx="874517" cy="671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1355" b="25038"/>
          <a:stretch/>
        </p:blipFill>
        <p:spPr>
          <a:xfrm>
            <a:off x="3487635" y="3921183"/>
            <a:ext cx="1355652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익명게시판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퀴즈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프로필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21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1545990"/>
            <a:ext cx="10515600" cy="3839045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>
                <a:solidFill>
                  <a:schemeClr val="bg1"/>
                </a:solidFill>
              </a:rPr>
              <a:t>시 연 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 smtClean="0">
                <a:solidFill>
                  <a:schemeClr val="bg1"/>
                </a:solidFill>
              </a:rPr>
              <a:t>질 의 응 답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9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0" y="1289844"/>
            <a:ext cx="6096000" cy="4309512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목 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00" y="985008"/>
            <a:ext cx="6096000" cy="4919184"/>
          </a:xfrm>
        </p:spPr>
        <p:txBody>
          <a:bodyPr vert="horz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사이트 컨셉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 사이트 기능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 사이트 기능</a:t>
            </a:r>
            <a:r>
              <a:rPr lang="en-US" altLang="ko-KR" dirty="0" smtClean="0">
                <a:solidFill>
                  <a:schemeClr val="bg1"/>
                </a:solidFill>
              </a:rPr>
              <a:t> – </a:t>
            </a:r>
            <a:r>
              <a:rPr lang="ko-KR" altLang="en-US" dirty="0" smtClean="0">
                <a:solidFill>
                  <a:schemeClr val="bg1"/>
                </a:solidFill>
              </a:rPr>
              <a:t>검색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사이트 기능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 사이트 기능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익명게시판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 사이트 기능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퀴즈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사이트 기능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프로필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 사이트 시연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 질의응답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7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사이트 컨셉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사이트 컨셉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78" y="1690688"/>
            <a:ext cx="9247843" cy="4351338"/>
          </a:xfrm>
        </p:spPr>
      </p:pic>
    </p:spTree>
    <p:extLst>
      <p:ext uri="{BB962C8B-B14F-4D97-AF65-F5344CB8AC3E}">
        <p14:creationId xmlns:p14="http://schemas.microsoft.com/office/powerpoint/2010/main" val="30368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060"/>
            <a:ext cx="10515600" cy="4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005"/>
            <a:ext cx="10515600" cy="37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061" y="1825625"/>
            <a:ext cx="9741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46" y="1825625"/>
            <a:ext cx="976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검색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121" y="1825625"/>
            <a:ext cx="8973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64</Words>
  <Application>Microsoft Office PowerPoint</Application>
  <PresentationFormat>와이드스크린</PresentationFormat>
  <Paragraphs>24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MS UI Gothic</vt:lpstr>
      <vt:lpstr>맑은 고딕</vt:lpstr>
      <vt:lpstr>Arial</vt:lpstr>
      <vt:lpstr>Office 테마</vt:lpstr>
      <vt:lpstr>PowerPoint 프레젠테이션</vt:lpstr>
      <vt:lpstr>목 차</vt:lpstr>
      <vt:lpstr>사이트 컨셉</vt:lpstr>
      <vt:lpstr>사이트 컨셉</vt:lpstr>
      <vt:lpstr>홈</vt:lpstr>
      <vt:lpstr>홈</vt:lpstr>
      <vt:lpstr>홈</vt:lpstr>
      <vt:lpstr>홈</vt:lpstr>
      <vt:lpstr>검색</vt:lpstr>
      <vt:lpstr>게시판</vt:lpstr>
      <vt:lpstr>익명게시판</vt:lpstr>
      <vt:lpstr>퀴즈</vt:lpstr>
      <vt:lpstr>프로필</vt:lpstr>
      <vt:lpstr>시 연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12</cp:revision>
  <dcterms:created xsi:type="dcterms:W3CDTF">2023-05-25T05:45:32Z</dcterms:created>
  <dcterms:modified xsi:type="dcterms:W3CDTF">2023-05-25T06:42:28Z</dcterms:modified>
</cp:coreProperties>
</file>